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7" d="100"/>
          <a:sy n="77" d="100"/>
        </p:scale>
        <p:origin x="13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30496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The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launch data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was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gathered from an API, specifically the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REST API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The other source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for obtaining Falcon 9 Launch data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was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related Wiki pages. </a:t>
            </a:r>
            <a:endParaRPr lang="en-US" sz="76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9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9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</a:t>
            </a:r>
            <a:endParaRPr lang="en-US" sz="7600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 data was gathered from an API, specifically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 API. The response were a list of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objects. These were converted into a data frame using the Python Pandas library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other source for obtaining Falcon 9 Launch data was web scraping related Wiki pages. The Python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package was used to web scrape some HTML tables that contain valuable Falcon 9 launch records.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1432</Words>
  <Application>Microsoft Office PowerPoint</Application>
  <PresentationFormat>Breitbild</PresentationFormat>
  <Paragraphs>234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rolf chung</cp:lastModifiedBy>
  <cp:revision>200</cp:revision>
  <dcterms:created xsi:type="dcterms:W3CDTF">2021-04-29T18:58:34Z</dcterms:created>
  <dcterms:modified xsi:type="dcterms:W3CDTF">2025-05-31T11:58:47Z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